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7"/>
  </p:notesMasterIdLst>
  <p:sldIdLst>
    <p:sldId id="336" r:id="rId3"/>
    <p:sldId id="256" r:id="rId4"/>
    <p:sldId id="324" r:id="rId5"/>
    <p:sldId id="325" r:id="rId6"/>
    <p:sldId id="331" r:id="rId7"/>
    <p:sldId id="279" r:id="rId8"/>
    <p:sldId id="261" r:id="rId9"/>
    <p:sldId id="260" r:id="rId10"/>
    <p:sldId id="257" r:id="rId11"/>
    <p:sldId id="280" r:id="rId12"/>
    <p:sldId id="321" r:id="rId13"/>
    <p:sldId id="293" r:id="rId14"/>
    <p:sldId id="281" r:id="rId15"/>
    <p:sldId id="307" r:id="rId16"/>
    <p:sldId id="306" r:id="rId17"/>
    <p:sldId id="301" r:id="rId18"/>
    <p:sldId id="262" r:id="rId19"/>
    <p:sldId id="282" r:id="rId20"/>
    <p:sldId id="308" r:id="rId21"/>
    <p:sldId id="303" r:id="rId22"/>
    <p:sldId id="304" r:id="rId23"/>
    <p:sldId id="270" r:id="rId24"/>
    <p:sldId id="305" r:id="rId25"/>
    <p:sldId id="283" r:id="rId26"/>
    <p:sldId id="309" r:id="rId27"/>
    <p:sldId id="274" r:id="rId28"/>
    <p:sldId id="292" r:id="rId29"/>
    <p:sldId id="290" r:id="rId30"/>
    <p:sldId id="271" r:id="rId31"/>
    <p:sldId id="284" r:id="rId32"/>
    <p:sldId id="272" r:id="rId33"/>
    <p:sldId id="273" r:id="rId34"/>
    <p:sldId id="268" r:id="rId35"/>
    <p:sldId id="285" r:id="rId36"/>
    <p:sldId id="320" r:id="rId37"/>
    <p:sldId id="288" r:id="rId38"/>
    <p:sldId id="311" r:id="rId39"/>
    <p:sldId id="286" r:id="rId40"/>
    <p:sldId id="312" r:id="rId41"/>
    <p:sldId id="287" r:id="rId42"/>
    <p:sldId id="332" r:id="rId43"/>
    <p:sldId id="269" r:id="rId44"/>
    <p:sldId id="333" r:id="rId45"/>
    <p:sldId id="334" r:id="rId46"/>
    <p:sldId id="335" r:id="rId47"/>
    <p:sldId id="314" r:id="rId48"/>
    <p:sldId id="330" r:id="rId49"/>
    <p:sldId id="316" r:id="rId50"/>
    <p:sldId id="289" r:id="rId51"/>
    <p:sldId id="275" r:id="rId52"/>
    <p:sldId id="276" r:id="rId53"/>
    <p:sldId id="278" r:id="rId54"/>
    <p:sldId id="299" r:id="rId55"/>
    <p:sldId id="265" r:id="rId56"/>
    <p:sldId id="266" r:id="rId57"/>
    <p:sldId id="317" r:id="rId58"/>
    <p:sldId id="263" r:id="rId59"/>
    <p:sldId id="264" r:id="rId60"/>
    <p:sldId id="267" r:id="rId61"/>
    <p:sldId id="328" r:id="rId62"/>
    <p:sldId id="329" r:id="rId63"/>
    <p:sldId id="337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5" r:id="rId72"/>
    <p:sldId id="346" r:id="rId73"/>
    <p:sldId id="347" r:id="rId74"/>
    <p:sldId id="348" r:id="rId75"/>
    <p:sldId id="349" r:id="rId76"/>
    <p:sldId id="350" r:id="rId77"/>
    <p:sldId id="351" r:id="rId78"/>
    <p:sldId id="352" r:id="rId79"/>
    <p:sldId id="353" r:id="rId80"/>
    <p:sldId id="354" r:id="rId81"/>
    <p:sldId id="355" r:id="rId82"/>
    <p:sldId id="356" r:id="rId83"/>
    <p:sldId id="357" r:id="rId84"/>
    <p:sldId id="358" r:id="rId85"/>
    <p:sldId id="359" r:id="rId86"/>
    <p:sldId id="360" r:id="rId87"/>
    <p:sldId id="361" r:id="rId88"/>
    <p:sldId id="362" r:id="rId89"/>
    <p:sldId id="363" r:id="rId90"/>
    <p:sldId id="364" r:id="rId91"/>
    <p:sldId id="365" r:id="rId92"/>
    <p:sldId id="366" r:id="rId93"/>
    <p:sldId id="367" r:id="rId94"/>
    <p:sldId id="368" r:id="rId95"/>
    <p:sldId id="369" r:id="rId9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339"/>
    <a:srgbClr val="B7472A"/>
    <a:srgbClr val="325735"/>
    <a:srgbClr val="E3010B"/>
    <a:srgbClr val="FFC239"/>
    <a:srgbClr val="EBB253"/>
    <a:srgbClr val="9E69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F1BAA-ABC4-4D9D-91AE-AAC8C741F0F6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F31FE-0C89-4626-B9EC-B200949748F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6063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36B28-2BFB-4315-8429-00AD725D9CA1}" type="slidenum">
              <a:rPr lang="pl-PL" smtClean="0">
                <a:solidFill>
                  <a:prstClr val="black"/>
                </a:solidFill>
              </a:rPr>
              <a:pPr/>
              <a:t>92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71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6EFF6C93-5C47-4644-8276-81236E8E70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66C0BAE3-320E-494F-9063-FE8C0E7F8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106B2E8B-41C5-4EDD-9BAC-BB79C4DA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CFA07-2CB1-4F4A-A0EF-49E20EA1B778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4EE895A0-8FB0-44E1-866D-0FFE0A017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6F9ABF98-4335-448C-B491-0D1759C1A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F5D4-C140-4739-B17C-234258B116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919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DFC9806-6CFB-45C6-8AD8-477933DFF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690D9314-05A5-4EE6-89DF-D10B7B141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7D6A4E39-58E1-46D6-8467-F1E37F116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CFA07-2CB1-4F4A-A0EF-49E20EA1B778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35117DAB-7F38-4C68-A2BA-DC43A1FC2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9A61C99D-AF07-4597-99B3-DF9BC5ED8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F5D4-C140-4739-B17C-234258B116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4489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="" xmlns:a16="http://schemas.microsoft.com/office/drawing/2014/main" id="{20DDF487-F7A5-4E94-A09B-C93AF4463F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5CED2B2B-521F-429C-A0C8-E1885D2E88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7372EF01-EAB3-4D7B-87C8-DCB2B3A56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CFA07-2CB1-4F4A-A0EF-49E20EA1B778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1B61612E-878A-4863-890A-15F3E406D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A99A69E2-405C-444B-8C3A-71BE4626B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F5D4-C140-4739-B17C-234258B116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1492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4DA73B-72EB-4946-A4B2-C3DE1C891880}" type="datetimeFigureOut">
              <a:rPr lang="pl-PL" smtClean="0">
                <a:solidFill>
                  <a:srgbClr val="ECE9C6"/>
                </a:solidFill>
              </a:rPr>
              <a:pPr/>
              <a:t>17.02.2022</a:t>
            </a:fld>
            <a:endParaRPr lang="pl-PL">
              <a:solidFill>
                <a:srgbClr val="ECE9C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>
              <a:solidFill>
                <a:srgbClr val="ECE9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6A809F-2145-4113-AD2F-5ECBC6EB6E27}" type="slidenum">
              <a:rPr lang="pl-PL" smtClean="0">
                <a:solidFill>
                  <a:srgbClr val="ECE9C6"/>
                </a:solidFill>
              </a:rPr>
              <a:pPr/>
              <a:t>‹#›</a:t>
            </a:fld>
            <a:endParaRPr lang="pl-PL">
              <a:solidFill>
                <a:srgbClr val="ECE9C6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92135" y="2887530"/>
            <a:ext cx="9038813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7788" y="1387737"/>
            <a:ext cx="9036424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6786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80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DA73B-72EB-4946-A4B2-C3DE1C891880}" type="datetimeFigureOut">
              <a:rPr lang="pl-PL" smtClean="0">
                <a:solidFill>
                  <a:srgbClr val="895D1D"/>
                </a:solidFill>
              </a:rPr>
              <a:pPr/>
              <a:t>17.02.2022</a:t>
            </a:fld>
            <a:endParaRPr lang="pl-PL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A809F-2145-4113-AD2F-5ECBC6EB6E27}" type="slidenum">
              <a:rPr lang="pl-PL" smtClean="0">
                <a:solidFill>
                  <a:srgbClr val="895D1D"/>
                </a:solidFill>
              </a:rPr>
              <a:pPr/>
              <a:t>‹#›</a:t>
            </a:fld>
            <a:endParaRPr lang="pl-PL">
              <a:solidFill>
                <a:srgbClr val="895D1D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0898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563446" y="2887579"/>
            <a:ext cx="9038813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54" y="1204857"/>
            <a:ext cx="10339617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331" y="3767317"/>
            <a:ext cx="10312996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DA73B-72EB-4946-A4B2-C3DE1C891880}" type="datetimeFigureOut">
              <a:rPr lang="pl-PL" smtClean="0">
                <a:solidFill>
                  <a:srgbClr val="895D1D"/>
                </a:solidFill>
              </a:rPr>
              <a:pPr/>
              <a:t>17.02.2022</a:t>
            </a:fld>
            <a:endParaRPr lang="pl-PL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A809F-2145-4113-AD2F-5ECBC6EB6E27}" type="slidenum">
              <a:rPr lang="pl-PL" smtClean="0">
                <a:solidFill>
                  <a:srgbClr val="895D1D"/>
                </a:solidFill>
              </a:rPr>
              <a:pPr/>
              <a:t>‹#›</a:t>
            </a:fld>
            <a:endParaRPr lang="pl-PL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39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DA73B-72EB-4946-A4B2-C3DE1C891880}" type="datetimeFigureOut">
              <a:rPr lang="pl-PL" smtClean="0">
                <a:solidFill>
                  <a:srgbClr val="895D1D"/>
                </a:solidFill>
              </a:rPr>
              <a:pPr/>
              <a:t>17.02.2022</a:t>
            </a:fld>
            <a:endParaRPr lang="pl-PL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A809F-2145-4113-AD2F-5ECBC6EB6E27}" type="slidenum">
              <a:rPr lang="pl-PL" smtClean="0">
                <a:solidFill>
                  <a:srgbClr val="895D1D"/>
                </a:solidFill>
              </a:rPr>
              <a:pPr/>
              <a:t>‹#›</a:t>
            </a:fld>
            <a:endParaRPr lang="pl-PL">
              <a:solidFill>
                <a:srgbClr val="895D1D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240280"/>
            <a:ext cx="5071872" cy="387705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193535" y="2240280"/>
            <a:ext cx="5071872" cy="387705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81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2080" y="2240280"/>
            <a:ext cx="458992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7984" y="2947595"/>
            <a:ext cx="5071872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9741" y="2240280"/>
            <a:ext cx="4596384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944368"/>
            <a:ext cx="50663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DA73B-72EB-4946-A4B2-C3DE1C891880}" type="datetimeFigureOut">
              <a:rPr lang="pl-PL" smtClean="0">
                <a:solidFill>
                  <a:srgbClr val="895D1D"/>
                </a:solidFill>
              </a:rPr>
              <a:pPr/>
              <a:t>17.02.2022</a:t>
            </a:fld>
            <a:endParaRPr lang="pl-PL">
              <a:solidFill>
                <a:srgbClr val="895D1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895D1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A809F-2145-4113-AD2F-5ECBC6EB6E27}" type="slidenum">
              <a:rPr lang="pl-PL" smtClean="0">
                <a:solidFill>
                  <a:srgbClr val="895D1D"/>
                </a:solidFill>
              </a:rPr>
              <a:pPr/>
              <a:t>‹#›</a:t>
            </a:fld>
            <a:endParaRPr lang="pl-PL">
              <a:solidFill>
                <a:srgbClr val="895D1D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4771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DA73B-72EB-4946-A4B2-C3DE1C891880}" type="datetimeFigureOut">
              <a:rPr lang="pl-PL" smtClean="0">
                <a:solidFill>
                  <a:srgbClr val="895D1D"/>
                </a:solidFill>
              </a:rPr>
              <a:pPr/>
              <a:t>17.02.2022</a:t>
            </a:fld>
            <a:endParaRPr lang="pl-PL">
              <a:solidFill>
                <a:srgbClr val="895D1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895D1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A809F-2145-4113-AD2F-5ECBC6EB6E27}" type="slidenum">
              <a:rPr lang="pl-PL" smtClean="0">
                <a:solidFill>
                  <a:srgbClr val="895D1D"/>
                </a:solidFill>
              </a:rPr>
              <a:pPr/>
              <a:t>‹#›</a:t>
            </a:fld>
            <a:endParaRPr lang="pl-PL">
              <a:solidFill>
                <a:srgbClr val="895D1D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4342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DA73B-72EB-4946-A4B2-C3DE1C891880}" type="datetimeFigureOut">
              <a:rPr lang="pl-PL" smtClean="0">
                <a:solidFill>
                  <a:srgbClr val="895D1D"/>
                </a:solidFill>
              </a:rPr>
              <a:pPr/>
              <a:t>17.02.2022</a:t>
            </a:fld>
            <a:endParaRPr lang="pl-PL">
              <a:solidFill>
                <a:srgbClr val="895D1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895D1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A809F-2145-4113-AD2F-5ECBC6EB6E27}" type="slidenum">
              <a:rPr lang="pl-PL" smtClean="0">
                <a:solidFill>
                  <a:srgbClr val="895D1D"/>
                </a:solidFill>
              </a:rPr>
              <a:pPr/>
              <a:t>‹#›</a:t>
            </a:fld>
            <a:endParaRPr lang="pl-PL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28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2773" y="1678196"/>
            <a:ext cx="4563311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669" y="559399"/>
            <a:ext cx="5488889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2773" y="3603813"/>
            <a:ext cx="4548967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DA73B-72EB-4946-A4B2-C3DE1C891880}" type="datetimeFigureOut">
              <a:rPr lang="pl-PL" smtClean="0">
                <a:solidFill>
                  <a:srgbClr val="895D1D"/>
                </a:solidFill>
              </a:rPr>
              <a:pPr/>
              <a:t>17.02.2022</a:t>
            </a:fld>
            <a:endParaRPr lang="pl-PL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A809F-2145-4113-AD2F-5ECBC6EB6E27}" type="slidenum">
              <a:rPr lang="pl-PL" smtClean="0">
                <a:solidFill>
                  <a:srgbClr val="895D1D"/>
                </a:solidFill>
              </a:rPr>
              <a:pPr/>
              <a:t>‹#›</a:t>
            </a:fld>
            <a:endParaRPr lang="pl-PL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73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62C02C9-6842-41A6-B1EE-01952C78C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3BCE72D5-6F05-4E85-B431-60169370F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9BD62329-54DE-42F3-8D2B-B2BE3C89F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CFA07-2CB1-4F4A-A0EF-49E20EA1B778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90BB8648-B87B-42E3-9967-0B9D8417C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829A24FD-9B96-4B8E-8203-5830B2A66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F5D4-C140-4739-B17C-234258B116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913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642" y="4668819"/>
            <a:ext cx="10356028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911723" y="666965"/>
            <a:ext cx="6362875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986" y="5324306"/>
            <a:ext cx="10341685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DA73B-72EB-4946-A4B2-C3DE1C891880}" type="datetimeFigureOut">
              <a:rPr lang="pl-PL" smtClean="0">
                <a:solidFill>
                  <a:srgbClr val="895D1D"/>
                </a:solidFill>
              </a:rPr>
              <a:pPr/>
              <a:t>17.02.2022</a:t>
            </a:fld>
            <a:endParaRPr lang="pl-PL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A809F-2145-4113-AD2F-5ECBC6EB6E27}" type="slidenum">
              <a:rPr lang="pl-PL" smtClean="0">
                <a:solidFill>
                  <a:srgbClr val="895D1D"/>
                </a:solidFill>
              </a:rPr>
              <a:pPr/>
              <a:t>‹#›</a:t>
            </a:fld>
            <a:endParaRPr lang="pl-PL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39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DA73B-72EB-4946-A4B2-C3DE1C891880}" type="datetimeFigureOut">
              <a:rPr lang="pl-PL" smtClean="0">
                <a:solidFill>
                  <a:srgbClr val="895D1D"/>
                </a:solidFill>
              </a:rPr>
              <a:pPr/>
              <a:t>17.02.2022</a:t>
            </a:fld>
            <a:endParaRPr lang="pl-PL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A809F-2145-4113-AD2F-5ECBC6EB6E27}" type="slidenum">
              <a:rPr lang="pl-PL" smtClean="0">
                <a:solidFill>
                  <a:srgbClr val="895D1D"/>
                </a:solidFill>
              </a:rPr>
              <a:pPr/>
              <a:t>‹#›</a:t>
            </a:fld>
            <a:endParaRPr lang="pl-PL">
              <a:solidFill>
                <a:srgbClr val="895D1D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8680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2081" y="559399"/>
            <a:ext cx="2237591" cy="556676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7985" y="849855"/>
            <a:ext cx="7343889" cy="502382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DA73B-72EB-4946-A4B2-C3DE1C891880}" type="datetimeFigureOut">
              <a:rPr lang="pl-PL" smtClean="0">
                <a:solidFill>
                  <a:srgbClr val="895D1D"/>
                </a:solidFill>
              </a:rPr>
              <a:pPr/>
              <a:t>17.02.2022</a:t>
            </a:fld>
            <a:endParaRPr lang="pl-PL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A809F-2145-4113-AD2F-5ECBC6EB6E27}" type="slidenum">
              <a:rPr lang="pl-PL" smtClean="0">
                <a:solidFill>
                  <a:srgbClr val="895D1D"/>
                </a:solidFill>
              </a:rPr>
              <a:pPr/>
              <a:t>‹#›</a:t>
            </a:fld>
            <a:endParaRPr lang="pl-PL">
              <a:solidFill>
                <a:srgbClr val="895D1D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6125426" y="2880824"/>
            <a:ext cx="5480154" cy="923330"/>
            <a:chOff x="1815339" y="1496875"/>
            <a:chExt cx="5480154" cy="692497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496875"/>
              <a:ext cx="877163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8601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306432F-1240-40F6-96B1-891BEDC92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44DC79E3-256F-49DA-BF3D-22C17FF6A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AAA0C1AF-9512-471E-ABA6-294323395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CFA07-2CB1-4F4A-A0EF-49E20EA1B778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84A70847-0F14-4CF8-9D4C-0FC1B4A8B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98902A45-0C48-40E3-B8DB-1ABF1696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F5D4-C140-4739-B17C-234258B116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7465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036EC10-2083-453D-8FB6-906AC3990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FD1176A6-ED32-49F4-9FA9-CB7982FF16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372E90DA-D4F3-4015-AC0E-D7D7A8622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4307D5C6-97FB-4698-B7A5-D6FE2DD83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CFA07-2CB1-4F4A-A0EF-49E20EA1B778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E6C65F1D-156E-4475-9265-39E460157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967C67F9-E8D9-46E9-9CFF-0A43AD578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F5D4-C140-4739-B17C-234258B116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9038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013F611-94B8-4804-A8D6-037B41E9B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6B7F5240-5FDA-43DD-8B9C-09FA1300B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3052F92F-C351-403F-BD07-B8FD2F6F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="" xmlns:a16="http://schemas.microsoft.com/office/drawing/2014/main" id="{8E12CC20-B9BE-4D18-BF7E-86E43C0AB0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="" xmlns:a16="http://schemas.microsoft.com/office/drawing/2014/main" id="{912E97A5-7406-4E94-BF77-DC4448202A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="" xmlns:a16="http://schemas.microsoft.com/office/drawing/2014/main" id="{077137A5-B1D1-4763-978C-57786D0AD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CFA07-2CB1-4F4A-A0EF-49E20EA1B778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="" xmlns:a16="http://schemas.microsoft.com/office/drawing/2014/main" id="{6162CDB0-7FB2-4F58-977A-D1249B8A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="" xmlns:a16="http://schemas.microsoft.com/office/drawing/2014/main" id="{E0F4255E-8B21-45D8-8D14-5BDB3FD6F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F5D4-C140-4739-B17C-234258B116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7406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B1DAF3F-D67F-418E-BC32-33D4C1213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="" xmlns:a16="http://schemas.microsoft.com/office/drawing/2014/main" id="{E4905D0C-4E72-40C0-94E2-DD5755509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CFA07-2CB1-4F4A-A0EF-49E20EA1B778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CB9723BC-52ED-439D-8CCC-5FD3B3196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FA40AAE1-7E85-40E2-89DF-CD404D041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F5D4-C140-4739-B17C-234258B116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0497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="" xmlns:a16="http://schemas.microsoft.com/office/drawing/2014/main" id="{4A03475F-0872-4C4B-913F-9C40AD92B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CFA07-2CB1-4F4A-A0EF-49E20EA1B778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530B02F3-BE71-4D32-BF96-75D2C4413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7D807731-B751-430F-9C1E-8010319F2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F5D4-C140-4739-B17C-234258B116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4391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505E9C1-F985-4F9C-AB38-4322B3D1A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5A7CAD89-4511-4F2B-80AA-6DA612CE8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2B6C7B7B-C28E-4D74-A451-E0C025BC5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C93CE4B4-EC8B-487E-BAD8-365218307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CFA07-2CB1-4F4A-A0EF-49E20EA1B778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B5C37464-3A61-46E5-B1B8-24BE39573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8B574293-DA91-490E-A9C5-DEFDBF485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F5D4-C140-4739-B17C-234258B116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891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D06A4D7-827F-4984-8796-83EFBC12C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="" xmlns:a16="http://schemas.microsoft.com/office/drawing/2014/main" id="{8D04B722-0C3A-487C-AD78-5CD5B8127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32C85155-B2D8-40DB-8D3E-08E3421EE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B2EB06E9-83D0-4DB7-A576-BE0D0B0BA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CFA07-2CB1-4F4A-A0EF-49E20EA1B778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BA5CC791-9037-4CF8-9479-391F0297B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86F019C0-3813-40F7-81BC-355A36DFE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F5D4-C140-4739-B17C-234258B116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6115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="" xmlns:a16="http://schemas.microsoft.com/office/drawing/2014/main" id="{979DC2EE-462E-43CE-8B5F-6C985859C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A6B7C6F9-4A7F-4E89-9568-7EB668C05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0EA94A47-1CBE-4E60-BED1-53DAC8D04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CFA07-2CB1-4F4A-A0EF-49E20EA1B778}" type="datetimeFigureOut">
              <a:rPr lang="pl-PL" smtClean="0"/>
              <a:t>17.02.2022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AA3E9AFD-0FAE-483E-9923-54CF65CAA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BCFCF23D-D902-49EB-AB9C-E4829C8FC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F5D4-C140-4739-B17C-234258B116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5127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7987" y="570156"/>
            <a:ext cx="10341684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330" y="2248348"/>
            <a:ext cx="10327340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0504" y="6161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94DA73B-72EB-4946-A4B2-C3DE1C891880}" type="datetimeFigureOut">
              <a:rPr lang="pl-PL" smtClean="0">
                <a:solidFill>
                  <a:srgbClr val="895D1D"/>
                </a:solidFill>
              </a:rPr>
              <a:pPr/>
              <a:t>17.02.2022</a:t>
            </a:fld>
            <a:endParaRPr lang="pl-PL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16144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l-PL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52352" y="6161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46A809F-2145-4113-AD2F-5ECBC6EB6E27}" type="slidenum">
              <a:rPr lang="pl-PL" smtClean="0">
                <a:solidFill>
                  <a:srgbClr val="895D1D"/>
                </a:solidFill>
              </a:rPr>
              <a:pPr/>
              <a:t>‹#›</a:t>
            </a:fld>
            <a:endParaRPr lang="pl-PL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10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808"/>
            <a:ext cx="3881269" cy="218321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282" y="1651165"/>
            <a:ext cx="3881270" cy="218321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729" y="1651808"/>
            <a:ext cx="3881271" cy="218321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100" y="215"/>
            <a:ext cx="2935022" cy="165095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" y="428"/>
            <a:ext cx="2935785" cy="165137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4231" y="215"/>
            <a:ext cx="2935786" cy="165138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7083" y="4713082"/>
            <a:ext cx="3813185" cy="2144917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8238" y="3834380"/>
            <a:ext cx="5375322" cy="3023619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8258" y="215"/>
            <a:ext cx="2935404" cy="1651165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32109" y="4713082"/>
            <a:ext cx="2859891" cy="2144918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5410563" y="4012442"/>
            <a:ext cx="665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KALENDARZ WYDARZEŃ SUWAŁKI 2022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737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71D03043-EA5D-499E-9444-3DAB0E335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22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C74D2248-2246-40F0-AC59-C16C944A5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11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E2656B19-BDF5-404D-A1F9-A0B91A1CF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299" cy="6858000"/>
          </a:xfrm>
        </p:spPr>
      </p:pic>
    </p:spTree>
    <p:extLst>
      <p:ext uri="{BB962C8B-B14F-4D97-AF65-F5344CB8AC3E}">
        <p14:creationId xmlns:p14="http://schemas.microsoft.com/office/powerpoint/2010/main" val="1452492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F7F49FA5-A3D2-49A3-9756-E1A32A9C9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76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E4655DEC-9D28-439D-BED2-D152ADD80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48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3EC1DEB4-15AE-40FB-9451-DB2E6A33C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84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03335F6D-7227-4FFD-B7D8-B86E6FB5D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49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FD6D10A-F46B-459E-99BA-997EC6A12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="" xmlns:a16="http://schemas.microsoft.com/office/drawing/2014/main" id="{42A604B8-ACC8-4F6F-AE7D-F57BE685A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9611" cy="6858000"/>
          </a:xfrm>
        </p:spPr>
      </p:pic>
    </p:spTree>
    <p:extLst>
      <p:ext uri="{BB962C8B-B14F-4D97-AF65-F5344CB8AC3E}">
        <p14:creationId xmlns:p14="http://schemas.microsoft.com/office/powerpoint/2010/main" val="878999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B1CC1EC-8609-492A-88C3-F7445BD14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0E4596E3-9686-4A71-B5CB-06418C9CE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49780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5CB5A8A4-4AE6-42E4-96A7-B68335F1C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28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="" xmlns:a16="http://schemas.microsoft.com/office/drawing/2014/main" id="{A492FC45-CF42-4C50-B33B-BAB1C2D205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448" y="1386774"/>
            <a:ext cx="7941103" cy="446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2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1585AD5C-7BFE-4730-A75B-C5A5ED2F7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71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C1C9AA0A-0EA6-478B-9896-635F5EDB3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36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C3A2D1CE-EB8A-4C4A-BC70-9ACB8D4C4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9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79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5393E5CE-1BED-4635-A670-76CAE8CE2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E2B02C6E-65F2-48DF-865D-585001AF6581}"/>
              </a:ext>
            </a:extLst>
          </p:cNvPr>
          <p:cNvSpPr txBox="1"/>
          <p:nvPr/>
        </p:nvSpPr>
        <p:spPr>
          <a:xfrm>
            <a:off x="545284" y="6604084"/>
            <a:ext cx="28690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bg1"/>
                </a:solidFill>
              </a:rPr>
              <a:t>Fot. Aneta </a:t>
            </a:r>
            <a:r>
              <a:rPr lang="pl-PL" sz="1050" dirty="0" err="1">
                <a:solidFill>
                  <a:schemeClr val="bg1"/>
                </a:solidFill>
              </a:rPr>
              <a:t>Stabińska</a:t>
            </a:r>
            <a:endParaRPr lang="pl-PL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001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FC930A2-E1CA-4724-8B6C-F2FBEDB31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6ABEC27E-74BA-478E-9B3D-821812585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94491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3051F46C-4E4C-4AF8-B4AF-DE37966CB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4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1F393205-B830-402A-91E5-848E48FD5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35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F39487E6-B3E1-40D9-BF97-4375AED2C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83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563A7D37-FF71-4990-95D2-70FD7AD76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61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3F86EE2-9479-44CF-97E3-D11F4A66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5F57D368-1D37-4707-A296-351BA4562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299" cy="6858000"/>
          </a:xfrm>
        </p:spPr>
      </p:pic>
    </p:spTree>
    <p:extLst>
      <p:ext uri="{BB962C8B-B14F-4D97-AF65-F5344CB8AC3E}">
        <p14:creationId xmlns:p14="http://schemas.microsoft.com/office/powerpoint/2010/main" val="299657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54D3813A-5555-4A5D-B3EC-00F702C2B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53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2A2C30E9-E612-40E0-B46E-6C44EC684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69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A3BB7486-0340-4D87-A572-B762E9563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78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B42698F9-1FC9-49E4-B9A0-B8FA3F070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77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D7F98EC-7E87-46D3-8A50-D3DE51FA8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F3D29BC0-A4B8-478B-A401-594D4C616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117" y="0"/>
            <a:ext cx="13109676" cy="6858000"/>
          </a:xfrm>
        </p:spPr>
      </p:pic>
    </p:spTree>
    <p:extLst>
      <p:ext uri="{BB962C8B-B14F-4D97-AF65-F5344CB8AC3E}">
        <p14:creationId xmlns:p14="http://schemas.microsoft.com/office/powerpoint/2010/main" val="99425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652041E9-FF34-4739-B270-AC5D4DDC4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29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C4005C2B-7E92-4B83-BDE6-59CBBF1B8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43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A007D24C-2C42-4B54-A90F-F1F5A15F7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12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C5260BF6-551F-4B11-B6FD-EFA2A9672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59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8C84728-4738-4695-BB20-639C5D3B4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367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777483C1-91F0-4009-81E5-164738D16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9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155C700C-70D6-40D8-B808-A66DC330B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640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CAD2F466-6A2A-4439-8453-4675489E8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14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CBDE1A78-8EC0-4965-B943-18D0C4612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96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50805E41-A5D5-4567-A965-AE7735796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027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AAAFC891-2796-43F1-81DF-6CEAEAF98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723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7AB77817-EE81-4857-A1C2-6D8C51315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564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C402D7FB-2251-4361-BD0C-9E5F89540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5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AF224F9C-6307-4D0E-BA07-C82469637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944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052EAE23-21C8-4513-83F0-AA08019B2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34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171A1A14-3DB0-4741-B543-F978A2FB1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381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3957B692-1451-4B62-91F9-8D2471A99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65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12C7C2A1-BF8E-4F34-909C-4845EE5EB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344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BCD7CC1C-89A4-4B51-B20C-E1AAA802A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780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84C82A37-1F6C-4191-9D37-81A335EAB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045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C152EB29-B807-4AA8-B74C-B138CF782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885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FB1CA12E-3F90-492E-8571-53AB98A28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081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2A47D583-5FA1-4DE0-8E94-6EFEE1E04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69A40C87-BA89-4B12-910A-21CAFE07F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383258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266A822-6D95-4029-9BB4-06D460A56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175CADB6-E392-4624-89C7-697D4132E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519843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3C3CE003-6B4E-4614-9AEF-1B8C886B5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68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89725353-FD21-4274-A3D8-3B55C295B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914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AB5D6DE5-BA44-44A7-81BC-9B029AFEB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007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7D6AA953-8311-4A95-BA69-5BCFFF464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73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02E2DE98-B5B6-4ED7-ABB1-61212D133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371245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629AECA1-542C-4AC9-85E3-2D5DE01DD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97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B2F293BD-C080-48E1-A94F-5EA9AE8C0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223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791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951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649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827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199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862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707341" y="404665"/>
            <a:ext cx="6777318" cy="230425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l-PL" sz="2000" b="1" dirty="0">
                <a:effectLst/>
              </a:rPr>
              <a:t>WYDARZENIA 2022 </a:t>
            </a:r>
            <a:r>
              <a:rPr lang="pl-PL" sz="2000" dirty="0">
                <a:effectLst/>
              </a:rPr>
              <a:t/>
            </a:r>
            <a:br>
              <a:rPr lang="pl-PL" sz="2000" dirty="0">
                <a:effectLst/>
              </a:rPr>
            </a:br>
            <a:r>
              <a:rPr lang="pl-PL" sz="2000" b="1" dirty="0">
                <a:effectLst/>
              </a:rPr>
              <a:t>Muzeum Okręgowe w Suwałkach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574AEAB6-CD25-436A-B417-2695487F22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3642256"/>
            <a:ext cx="1728192" cy="274679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15DADF3D-1883-4F45-9110-862930301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5" y="3649485"/>
            <a:ext cx="3986047" cy="274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311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="" xmlns:a16="http://schemas.microsoft.com/office/drawing/2014/main" id="{F528FDC5-F914-4FCD-BF74-299B388AC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Zjazd rodziny Konopnickich </a:t>
            </a:r>
            <a:br>
              <a:rPr lang="pl-PL" sz="2000" dirty="0"/>
            </a:br>
            <a:r>
              <a:rPr lang="pl-PL" sz="2000" dirty="0"/>
              <a:t>20-21 maja</a:t>
            </a:r>
            <a:br>
              <a:rPr lang="pl-PL" sz="2000" dirty="0"/>
            </a:br>
            <a:r>
              <a:rPr lang="pl-PL" sz="2000" dirty="0"/>
              <a:t>wnuczka Joanna Modrzejewska, prawnuczka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="" xmlns:a16="http://schemas.microsoft.com/office/drawing/2014/main" id="{7D92EDDE-F796-4326-8DE0-FBC5E90BE51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48" y="3068961"/>
            <a:ext cx="4482713" cy="2520280"/>
          </a:xfrm>
        </p:spPr>
      </p:pic>
      <p:pic>
        <p:nvPicPr>
          <p:cNvPr id="10" name="Symbol zastępczy zawartości 9">
            <a:extLst>
              <a:ext uri="{FF2B5EF4-FFF2-40B4-BE49-F238E27FC236}">
                <a16:creationId xmlns="" xmlns:a16="http://schemas.microsoft.com/office/drawing/2014/main" id="{E1FDA34B-9737-488D-94DC-9E6B41B12DA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2040834"/>
            <a:ext cx="3456384" cy="4713251"/>
          </a:xfrm>
        </p:spPr>
      </p:pic>
    </p:spTree>
    <p:extLst>
      <p:ext uri="{BB962C8B-B14F-4D97-AF65-F5344CB8AC3E}">
        <p14:creationId xmlns:p14="http://schemas.microsoft.com/office/powerpoint/2010/main" val="2757305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CEA7ED52-8096-465E-80D7-A9B35BC7C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6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="" xmlns:a16="http://schemas.microsoft.com/office/drawing/2014/main" id="{B2BC59A1-E517-47C9-952D-F96EBF112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Nowa wystawa stała</a:t>
            </a:r>
            <a:br>
              <a:rPr lang="pl-PL" sz="2000" dirty="0"/>
            </a:br>
            <a:r>
              <a:rPr lang="pl-PL" sz="2000" dirty="0"/>
              <a:t>w Muzeum im. Marii Konopnickiej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="" xmlns:a16="http://schemas.microsoft.com/office/drawing/2014/main" id="{73AE66F0-A1D5-4E3A-83CF-E9FB63CFABF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356" y="3284985"/>
            <a:ext cx="4384645" cy="1525093"/>
          </a:xfrm>
        </p:spPr>
      </p:pic>
      <p:pic>
        <p:nvPicPr>
          <p:cNvPr id="12" name="Symbol zastępczy zawartości 11">
            <a:extLst>
              <a:ext uri="{FF2B5EF4-FFF2-40B4-BE49-F238E27FC236}">
                <a16:creationId xmlns="" xmlns:a16="http://schemas.microsoft.com/office/drawing/2014/main" id="{F926E2BC-502E-425C-BC46-84AAE47CE6A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25" y="2224152"/>
            <a:ext cx="4498975" cy="3385121"/>
          </a:xfrm>
        </p:spPr>
      </p:pic>
    </p:spTree>
    <p:extLst>
      <p:ext uri="{BB962C8B-B14F-4D97-AF65-F5344CB8AC3E}">
        <p14:creationId xmlns:p14="http://schemas.microsoft.com/office/powerpoint/2010/main" val="4829631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E1B5333-95B9-4C73-9293-BFF5E9741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>
                <a:solidFill>
                  <a:srgbClr val="895D1D"/>
                </a:solidFill>
                <a:latin typeface="Book Antiqua"/>
              </a:rPr>
              <a:t>Nowa wystawa stała</a:t>
            </a:r>
            <a:br>
              <a:rPr lang="pl-PL" sz="2000" dirty="0">
                <a:solidFill>
                  <a:srgbClr val="895D1D"/>
                </a:solidFill>
                <a:latin typeface="Book Antiqua"/>
              </a:rPr>
            </a:br>
            <a:r>
              <a:rPr lang="pl-PL" sz="2000" dirty="0">
                <a:solidFill>
                  <a:srgbClr val="895D1D"/>
                </a:solidFill>
                <a:latin typeface="Book Antiqua"/>
              </a:rPr>
              <a:t>w Muzeum im. Marii Konopnickiej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="" xmlns:a16="http://schemas.microsoft.com/office/drawing/2014/main" id="{DAC92A9F-45BC-4154-B1C6-99FAD0C45A1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3068960"/>
            <a:ext cx="4645151" cy="2601284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="" xmlns:a16="http://schemas.microsoft.com/office/drawing/2014/main" id="{FA309FAE-A658-4136-913F-267D81BE9D1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576" y="1984962"/>
            <a:ext cx="3580897" cy="4774529"/>
          </a:xfrm>
        </p:spPr>
      </p:pic>
    </p:spTree>
    <p:extLst>
      <p:ext uri="{BB962C8B-B14F-4D97-AF65-F5344CB8AC3E}">
        <p14:creationId xmlns:p14="http://schemas.microsoft.com/office/powerpoint/2010/main" val="19935939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F477A10-1C8A-4930-B653-3BC99CF3F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Spotkanie w Ogrodzie Baśni</a:t>
            </a:r>
            <a:br>
              <a:rPr lang="pl-PL" sz="2000" dirty="0"/>
            </a:br>
            <a:r>
              <a:rPr lang="pl-PL" sz="2000" dirty="0"/>
              <a:t>22 maja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="" xmlns:a16="http://schemas.microsoft.com/office/drawing/2014/main" id="{6C6FD60B-E984-431A-BB60-031479D8EF3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308" y="2751932"/>
            <a:ext cx="4359142" cy="3269356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="" xmlns:a16="http://schemas.microsoft.com/office/drawing/2014/main" id="{9C881ED1-C3B7-49F5-85B9-FEF0378EE99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2047882"/>
            <a:ext cx="3512713" cy="4683618"/>
          </a:xfrm>
        </p:spPr>
      </p:pic>
    </p:spTree>
    <p:extLst>
      <p:ext uri="{BB962C8B-B14F-4D97-AF65-F5344CB8AC3E}">
        <p14:creationId xmlns:p14="http://schemas.microsoft.com/office/powerpoint/2010/main" val="39864080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9CC1427-3562-4A40-B26C-236235FB3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Wystawy</a:t>
            </a:r>
            <a:br>
              <a:rPr lang="pl-PL" sz="2000" dirty="0"/>
            </a:br>
            <a:r>
              <a:rPr lang="pl-PL" sz="2000" dirty="0"/>
              <a:t>„Konopnicka dzieciom”</a:t>
            </a:r>
            <a:br>
              <a:rPr lang="pl-PL" sz="2000" dirty="0"/>
            </a:br>
            <a:r>
              <a:rPr lang="pl-PL" sz="2000" dirty="0"/>
              <a:t>„Tak czytam Konopnicką”</a:t>
            </a:r>
            <a:br>
              <a:rPr lang="pl-PL" sz="2000" dirty="0"/>
            </a:br>
            <a:endParaRPr lang="pl-PL" sz="2000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="" xmlns:a16="http://schemas.microsoft.com/office/drawing/2014/main" id="{81B879D1-A5AD-422B-80F7-84BD1BC877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90" y="2152421"/>
            <a:ext cx="3451462" cy="4504367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="" xmlns:a16="http://schemas.microsoft.com/office/drawing/2014/main" id="{3C71A0BF-B04F-46F2-B0BE-26D43D85243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2564904"/>
            <a:ext cx="4512502" cy="3384376"/>
          </a:xfrm>
        </p:spPr>
      </p:pic>
    </p:spTree>
    <p:extLst>
      <p:ext uri="{BB962C8B-B14F-4D97-AF65-F5344CB8AC3E}">
        <p14:creationId xmlns:p14="http://schemas.microsoft.com/office/powerpoint/2010/main" val="30105124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="" xmlns:a16="http://schemas.microsoft.com/office/drawing/2014/main" id="{FEB25253-7436-4BEE-B20D-F941951A7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890" y="1988840"/>
            <a:ext cx="6320221" cy="4658362"/>
          </a:xfrm>
        </p:spPr>
      </p:pic>
      <p:sp>
        <p:nvSpPr>
          <p:cNvPr id="5" name="Tytuł 4">
            <a:extLst>
              <a:ext uri="{FF2B5EF4-FFF2-40B4-BE49-F238E27FC236}">
                <a16:creationId xmlns="" xmlns:a16="http://schemas.microsoft.com/office/drawing/2014/main" id="{9FBE1D5B-5600-4B24-998B-75D365198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Wydanie tomu poezji Marii Konopnickiej </a:t>
            </a:r>
            <a:br>
              <a:rPr lang="pl-PL" sz="2000" dirty="0"/>
            </a:br>
            <a:r>
              <a:rPr lang="pl-PL" sz="2000" dirty="0"/>
              <a:t>„Ta ziemia”</a:t>
            </a:r>
          </a:p>
        </p:txBody>
      </p:sp>
    </p:spTree>
    <p:extLst>
      <p:ext uri="{BB962C8B-B14F-4D97-AF65-F5344CB8AC3E}">
        <p14:creationId xmlns:p14="http://schemas.microsoft.com/office/powerpoint/2010/main" val="42338088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6DA93453-B3A7-4E4C-AF7C-5E6D7C33F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051" y="2195014"/>
            <a:ext cx="5509214" cy="4618362"/>
          </a:xfrm>
        </p:spPr>
      </p:pic>
      <p:sp>
        <p:nvSpPr>
          <p:cNvPr id="3" name="Tytuł 2">
            <a:extLst>
              <a:ext uri="{FF2B5EF4-FFF2-40B4-BE49-F238E27FC236}">
                <a16:creationId xmlns="" xmlns:a16="http://schemas.microsoft.com/office/drawing/2014/main" id="{6CF93707-CD50-4DDF-9435-838EDD72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Całoroczna promocja na fanpage</a:t>
            </a:r>
          </a:p>
        </p:txBody>
      </p:sp>
    </p:spTree>
    <p:extLst>
      <p:ext uri="{BB962C8B-B14F-4D97-AF65-F5344CB8AC3E}">
        <p14:creationId xmlns:p14="http://schemas.microsoft.com/office/powerpoint/2010/main" val="11637134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EEAB92BC-43C8-4335-AC51-1FBA02B83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2205887"/>
            <a:ext cx="3240360" cy="4508327"/>
          </a:xfrm>
        </p:spPr>
      </p:pic>
      <p:sp>
        <p:nvSpPr>
          <p:cNvPr id="3" name="Tytuł 2">
            <a:extLst>
              <a:ext uri="{FF2B5EF4-FFF2-40B4-BE49-F238E27FC236}">
                <a16:creationId xmlns="" xmlns:a16="http://schemas.microsoft.com/office/drawing/2014/main" id="{95D45D9D-4F0E-444D-A0A0-B83D0F2BC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Narodowy Dzień Pamięci Żołnierzy Wyklętych</a:t>
            </a:r>
            <a:br>
              <a:rPr lang="pl-PL" sz="2000" dirty="0"/>
            </a:br>
            <a:r>
              <a:rPr lang="pl-PL" sz="2000" dirty="0"/>
              <a:t>1 marca</a:t>
            </a:r>
          </a:p>
        </p:txBody>
      </p:sp>
    </p:spTree>
    <p:extLst>
      <p:ext uri="{BB962C8B-B14F-4D97-AF65-F5344CB8AC3E}">
        <p14:creationId xmlns:p14="http://schemas.microsoft.com/office/powerpoint/2010/main" val="40363455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C4E95228-1A0F-46C9-9ECD-5282B0CD3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2132856"/>
            <a:ext cx="6082612" cy="4611380"/>
          </a:xfrm>
        </p:spPr>
      </p:pic>
      <p:sp>
        <p:nvSpPr>
          <p:cNvPr id="3" name="Tytuł 2">
            <a:extLst>
              <a:ext uri="{FF2B5EF4-FFF2-40B4-BE49-F238E27FC236}">
                <a16:creationId xmlns="" xmlns:a16="http://schemas.microsoft.com/office/drawing/2014/main" id="{3B9D265D-E8A6-44EB-BA1D-5DCEA177F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Wystawa</a:t>
            </a:r>
            <a:br>
              <a:rPr lang="pl-PL" sz="2000" dirty="0"/>
            </a:br>
            <a:r>
              <a:rPr lang="pl-PL" sz="2000" dirty="0"/>
              <a:t>„Giewont w malarstwie polskim”</a:t>
            </a:r>
          </a:p>
        </p:txBody>
      </p:sp>
    </p:spTree>
    <p:extLst>
      <p:ext uri="{BB962C8B-B14F-4D97-AF65-F5344CB8AC3E}">
        <p14:creationId xmlns:p14="http://schemas.microsoft.com/office/powerpoint/2010/main" val="13114982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BAD8B867-ADB3-4336-94DD-9C3AF21DB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9" y="2214320"/>
            <a:ext cx="3168352" cy="4556090"/>
          </a:xfrm>
        </p:spPr>
      </p:pic>
      <p:sp>
        <p:nvSpPr>
          <p:cNvPr id="3" name="Tytuł 2">
            <a:extLst>
              <a:ext uri="{FF2B5EF4-FFF2-40B4-BE49-F238E27FC236}">
                <a16:creationId xmlns="" xmlns:a16="http://schemas.microsoft.com/office/drawing/2014/main" id="{F5A9C9C5-F167-4C36-B5B5-44BB410D9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Pokaz filmu</a:t>
            </a:r>
            <a:br>
              <a:rPr lang="pl-PL" sz="2000" dirty="0"/>
            </a:br>
            <a:r>
              <a:rPr lang="pl-PL" sz="2000" dirty="0"/>
              <a:t>„Nędzarz i Madame”</a:t>
            </a:r>
          </a:p>
        </p:txBody>
      </p:sp>
    </p:spTree>
    <p:extLst>
      <p:ext uri="{BB962C8B-B14F-4D97-AF65-F5344CB8AC3E}">
        <p14:creationId xmlns:p14="http://schemas.microsoft.com/office/powerpoint/2010/main" val="26407812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9853C70C-8385-4D9E-8F42-97B0C1E7C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2158607"/>
            <a:ext cx="5544616" cy="4648040"/>
          </a:xfrm>
        </p:spPr>
      </p:pic>
      <p:sp>
        <p:nvSpPr>
          <p:cNvPr id="3" name="Tytuł 2">
            <a:extLst>
              <a:ext uri="{FF2B5EF4-FFF2-40B4-BE49-F238E27FC236}">
                <a16:creationId xmlns="" xmlns:a16="http://schemas.microsoft.com/office/drawing/2014/main" id="{11EBA35C-5504-4306-86E4-4ADE9BE6B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Noc Muzeów 2022</a:t>
            </a:r>
            <a:br>
              <a:rPr lang="pl-PL" sz="2000" dirty="0"/>
            </a:br>
            <a:r>
              <a:rPr lang="pl-PL" sz="2000" dirty="0"/>
              <a:t>21 maja</a:t>
            </a:r>
          </a:p>
        </p:txBody>
      </p:sp>
    </p:spTree>
    <p:extLst>
      <p:ext uri="{BB962C8B-B14F-4D97-AF65-F5344CB8AC3E}">
        <p14:creationId xmlns:p14="http://schemas.microsoft.com/office/powerpoint/2010/main" val="906712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B229E0A9-FE57-468F-A9FB-D73B46776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937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133BD64A-844C-462E-87EC-B211C2A71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284" y="2204864"/>
            <a:ext cx="5481433" cy="4595074"/>
          </a:xfrm>
        </p:spPr>
      </p:pic>
      <p:sp>
        <p:nvSpPr>
          <p:cNvPr id="3" name="Tytuł 2">
            <a:extLst>
              <a:ext uri="{FF2B5EF4-FFF2-40B4-BE49-F238E27FC236}">
                <a16:creationId xmlns="" xmlns:a16="http://schemas.microsoft.com/office/drawing/2014/main" id="{6C2F44BE-BEB7-426F-9B7D-2A9BAF76C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Promocja książki</a:t>
            </a:r>
            <a:br>
              <a:rPr lang="pl-PL" sz="2000" dirty="0"/>
            </a:br>
            <a:r>
              <a:rPr lang="pl-PL" sz="2000" dirty="0"/>
              <a:t>dr Krzysztof Skłodowski</a:t>
            </a:r>
            <a:br>
              <a:rPr lang="pl-PL" sz="2000" dirty="0"/>
            </a:br>
            <a:r>
              <a:rPr lang="pl-PL" sz="2000" dirty="0"/>
              <a:t>„Garnizon Suwałki w latach 1921-1939”</a:t>
            </a:r>
          </a:p>
        </p:txBody>
      </p:sp>
    </p:spTree>
    <p:extLst>
      <p:ext uri="{BB962C8B-B14F-4D97-AF65-F5344CB8AC3E}">
        <p14:creationId xmlns:p14="http://schemas.microsoft.com/office/powerpoint/2010/main" val="16543528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60408477-1B62-4CAB-ADDD-5669BC7D6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258" y="2348880"/>
            <a:ext cx="3105627" cy="4392488"/>
          </a:xfrm>
        </p:spPr>
      </p:pic>
      <p:sp>
        <p:nvSpPr>
          <p:cNvPr id="3" name="Tytuł 2">
            <a:extLst>
              <a:ext uri="{FF2B5EF4-FFF2-40B4-BE49-F238E27FC236}">
                <a16:creationId xmlns="" xmlns:a16="http://schemas.microsoft.com/office/drawing/2014/main" id="{19AA40B6-1184-4A99-BF91-44AAEB652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Odwitania z Poetą</a:t>
            </a:r>
            <a:br>
              <a:rPr lang="pl-PL" sz="2000" dirty="0"/>
            </a:br>
            <a:r>
              <a:rPr lang="pl-PL" sz="2000" dirty="0"/>
              <a:t>Leszek Aleksander Moczulski</a:t>
            </a:r>
            <a:br>
              <a:rPr lang="pl-PL" sz="2000" dirty="0"/>
            </a:br>
            <a:r>
              <a:rPr lang="pl-PL" sz="2000" dirty="0"/>
              <a:t>2-3 czerwca</a:t>
            </a:r>
          </a:p>
        </p:txBody>
      </p:sp>
    </p:spTree>
    <p:extLst>
      <p:ext uri="{BB962C8B-B14F-4D97-AF65-F5344CB8AC3E}">
        <p14:creationId xmlns:p14="http://schemas.microsoft.com/office/powerpoint/2010/main" val="21052780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="" xmlns:a16="http://schemas.microsoft.com/office/drawing/2014/main" id="{15F6E846-B4E2-4D0B-83D0-182D4FC81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Wystawa twórczości</a:t>
            </a:r>
            <a:br>
              <a:rPr lang="pl-PL" sz="2000" dirty="0"/>
            </a:br>
            <a:r>
              <a:rPr lang="pl-PL" sz="2000" dirty="0"/>
              <a:t>Janiny Wierusz-Kowalskiej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="" xmlns:a16="http://schemas.microsoft.com/office/drawing/2014/main" id="{9DDB52E2-7482-4CD7-B8E1-AFABCF9117E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60" y="2292778"/>
            <a:ext cx="4341791" cy="4304575"/>
          </a:xfrm>
        </p:spPr>
      </p:pic>
      <p:pic>
        <p:nvPicPr>
          <p:cNvPr id="10" name="Symbol zastępczy zawartości 9">
            <a:extLst>
              <a:ext uri="{FF2B5EF4-FFF2-40B4-BE49-F238E27FC236}">
                <a16:creationId xmlns="" xmlns:a16="http://schemas.microsoft.com/office/drawing/2014/main" id="{0AB47F8D-09E4-4FD7-944F-6F618C75672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25" y="2278432"/>
            <a:ext cx="4323369" cy="4318920"/>
          </a:xfrm>
        </p:spPr>
      </p:pic>
    </p:spTree>
    <p:extLst>
      <p:ext uri="{BB962C8B-B14F-4D97-AF65-F5344CB8AC3E}">
        <p14:creationId xmlns:p14="http://schemas.microsoft.com/office/powerpoint/2010/main" val="4497161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DF15169-AF30-489C-8E62-796463DC4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XXI Piknik Kawaleryjski-Dni Kawaleryjskie w Suwałkach</a:t>
            </a:r>
            <a:br>
              <a:rPr lang="pl-PL" sz="2000" dirty="0"/>
            </a:br>
            <a:r>
              <a:rPr lang="pl-PL" sz="2000" dirty="0"/>
              <a:t>25-26 czerwca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="" xmlns:a16="http://schemas.microsoft.com/office/drawing/2014/main" id="{594EB0F1-03E1-4529-8C12-0F56BF95E03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99" y="2348880"/>
            <a:ext cx="4416491" cy="3312368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="" xmlns:a16="http://schemas.microsoft.com/office/drawing/2014/main" id="{2278BC74-65EE-49B5-BE0B-37862A70BEC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24" y="2348880"/>
            <a:ext cx="4416492" cy="3312368"/>
          </a:xfrm>
        </p:spPr>
      </p:pic>
    </p:spTree>
    <p:extLst>
      <p:ext uri="{BB962C8B-B14F-4D97-AF65-F5344CB8AC3E}">
        <p14:creationId xmlns:p14="http://schemas.microsoft.com/office/powerpoint/2010/main" val="30435298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E7FAA0E-3448-420C-B288-EE94EE984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>
                <a:solidFill>
                  <a:srgbClr val="895D1D"/>
                </a:solidFill>
                <a:latin typeface="Book Antiqua"/>
              </a:rPr>
              <a:t>XXI Piknik Kawaleryjski-Dni Kawaleryjskie w Suwałkach</a:t>
            </a:r>
            <a:br>
              <a:rPr lang="pl-PL" sz="2000" dirty="0">
                <a:solidFill>
                  <a:srgbClr val="895D1D"/>
                </a:solidFill>
                <a:latin typeface="Book Antiqua"/>
              </a:rPr>
            </a:br>
            <a:r>
              <a:rPr lang="pl-PL" sz="2000" dirty="0">
                <a:solidFill>
                  <a:srgbClr val="895D1D"/>
                </a:solidFill>
                <a:latin typeface="Book Antiqua"/>
              </a:rPr>
              <a:t>25-26 czerwca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="" xmlns:a16="http://schemas.microsoft.com/office/drawing/2014/main" id="{171F9BD8-9261-4991-8650-BA48DCD9DF2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2239964"/>
            <a:ext cx="4101017" cy="4503995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="" xmlns:a16="http://schemas.microsoft.com/office/drawing/2014/main" id="{82527E71-768E-4E39-9466-217E7EE2017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25" y="2915148"/>
            <a:ext cx="4459829" cy="2962124"/>
          </a:xfrm>
        </p:spPr>
      </p:pic>
    </p:spTree>
    <p:extLst>
      <p:ext uri="{BB962C8B-B14F-4D97-AF65-F5344CB8AC3E}">
        <p14:creationId xmlns:p14="http://schemas.microsoft.com/office/powerpoint/2010/main" val="40421340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96DC40A-F4B0-46E2-AFDB-B6A56D9AC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Stulecie przybycia do Suwałk</a:t>
            </a:r>
            <a:br>
              <a:rPr lang="pl-PL" sz="2000" dirty="0"/>
            </a:br>
            <a:r>
              <a:rPr lang="pl-PL" sz="2000" dirty="0"/>
              <a:t>3. Pułku Szwoleżerów Mazowieckich im. płk Jana Hipolita Kozietulskiego</a:t>
            </a:r>
            <a:br>
              <a:rPr lang="pl-PL" sz="2000" dirty="0"/>
            </a:br>
            <a:r>
              <a:rPr lang="pl-PL" sz="2000" dirty="0"/>
              <a:t>25-26 czerwca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="" xmlns:a16="http://schemas.microsoft.com/office/drawing/2014/main" id="{D447B162-FD87-4F1E-A137-E157E87F27F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98" y="2751932"/>
            <a:ext cx="4455153" cy="3341364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="" xmlns:a16="http://schemas.microsoft.com/office/drawing/2014/main" id="{36A1C583-162E-49E3-9703-CF854366336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25" y="2751932"/>
            <a:ext cx="4455153" cy="3341364"/>
          </a:xfrm>
        </p:spPr>
      </p:pic>
    </p:spTree>
    <p:extLst>
      <p:ext uri="{BB962C8B-B14F-4D97-AF65-F5344CB8AC3E}">
        <p14:creationId xmlns:p14="http://schemas.microsoft.com/office/powerpoint/2010/main" val="41180629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A8485FD-561B-464E-A33C-C58BEA1C3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Wystawa artystów związanych z Suwałkami i Wilnem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="" xmlns:a16="http://schemas.microsoft.com/office/drawing/2014/main" id="{AFAE18F8-8861-41DD-8C07-8AD95026F14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90" y="2239964"/>
            <a:ext cx="3330963" cy="4509292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="" xmlns:a16="http://schemas.microsoft.com/office/drawing/2014/main" id="{7CDB1B3A-3A0A-414A-BC82-41BCA5D0D06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34" y="2239964"/>
            <a:ext cx="4162299" cy="4501405"/>
          </a:xfrm>
        </p:spPr>
      </p:pic>
    </p:spTree>
    <p:extLst>
      <p:ext uri="{BB962C8B-B14F-4D97-AF65-F5344CB8AC3E}">
        <p14:creationId xmlns:p14="http://schemas.microsoft.com/office/powerpoint/2010/main" val="10022582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8D2BC01-A5C3-49C2-AF04-D479687CA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>
                <a:solidFill>
                  <a:srgbClr val="895D1D"/>
                </a:solidFill>
                <a:latin typeface="Book Antiqua"/>
              </a:rPr>
              <a:t>Wystawa artystów związanych z Suwałkami i Wilnem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="" xmlns:a16="http://schemas.microsoft.com/office/drawing/2014/main" id="{6E9BA0FC-8F1E-4649-89D3-66FE33D972B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799303"/>
            <a:ext cx="4381946" cy="3177315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="" xmlns:a16="http://schemas.microsoft.com/office/drawing/2014/main" id="{BB6C68D1-2F7D-4791-858E-25EDFF93884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10" y="2239964"/>
            <a:ext cx="3943654" cy="4388035"/>
          </a:xfrm>
        </p:spPr>
      </p:pic>
    </p:spTree>
    <p:extLst>
      <p:ext uri="{BB962C8B-B14F-4D97-AF65-F5344CB8AC3E}">
        <p14:creationId xmlns:p14="http://schemas.microsoft.com/office/powerpoint/2010/main" val="30416815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3170F45-595A-4B7F-9322-FB4C60B78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Jaćwieski Festyn Archeologiczny „Szwajcaria 2022”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="" xmlns:a16="http://schemas.microsoft.com/office/drawing/2014/main" id="{0E3D42F0-D816-42CB-A22C-90CDE685D0F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751933"/>
            <a:ext cx="4309938" cy="3232453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="" xmlns:a16="http://schemas.microsoft.com/office/drawing/2014/main" id="{2F58653E-AE14-43AB-B301-3D4D754B5FE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25" y="2751510"/>
            <a:ext cx="4498975" cy="3197770"/>
          </a:xfrm>
        </p:spPr>
      </p:pic>
    </p:spTree>
    <p:extLst>
      <p:ext uri="{BB962C8B-B14F-4D97-AF65-F5344CB8AC3E}">
        <p14:creationId xmlns:p14="http://schemas.microsoft.com/office/powerpoint/2010/main" val="343771154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BEE5BCF2-7136-4772-B270-393763CC9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>
                <a:solidFill>
                  <a:srgbClr val="895D1D"/>
                </a:solidFill>
                <a:latin typeface="Book Antiqua"/>
              </a:rPr>
              <a:t>Jaćwieski Festyn Archeologiczny „Szwajcaria 2022”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="" xmlns:a16="http://schemas.microsoft.com/office/drawing/2014/main" id="{EA454A86-8FD7-4EBA-9A2D-D95CCD2CDF6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51933"/>
            <a:ext cx="4489450" cy="3367087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="" xmlns:a16="http://schemas.microsoft.com/office/drawing/2014/main" id="{2F6E7502-AEAE-4A4C-8495-F79FD30B4E1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25" y="2751933"/>
            <a:ext cx="4489450" cy="3367087"/>
          </a:xfrm>
        </p:spPr>
      </p:pic>
    </p:spTree>
    <p:extLst>
      <p:ext uri="{BB962C8B-B14F-4D97-AF65-F5344CB8AC3E}">
        <p14:creationId xmlns:p14="http://schemas.microsoft.com/office/powerpoint/2010/main" val="4169438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AAA090C8-CCA3-413C-812B-E5CE19471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688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="" xmlns:a16="http://schemas.microsoft.com/office/drawing/2014/main" id="{B5198481-339E-47BA-B63F-4AFF74BEB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820" y="2132857"/>
            <a:ext cx="3240360" cy="4602675"/>
          </a:xfrm>
        </p:spPr>
      </p:pic>
      <p:sp>
        <p:nvSpPr>
          <p:cNvPr id="5" name="Tytuł 4">
            <a:extLst>
              <a:ext uri="{FF2B5EF4-FFF2-40B4-BE49-F238E27FC236}">
                <a16:creationId xmlns="" xmlns:a16="http://schemas.microsoft.com/office/drawing/2014/main" id="{2523A6FB-9B29-498B-9750-48991CBC3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Mała Akademia Suwałk</a:t>
            </a:r>
          </a:p>
        </p:txBody>
      </p:sp>
    </p:spTree>
    <p:extLst>
      <p:ext uri="{BB962C8B-B14F-4D97-AF65-F5344CB8AC3E}">
        <p14:creationId xmlns:p14="http://schemas.microsoft.com/office/powerpoint/2010/main" val="8033827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C0DE9BD4-4057-4F95-B2AB-9AE396172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322" y="2226063"/>
            <a:ext cx="5413975" cy="4538524"/>
          </a:xfrm>
        </p:spPr>
      </p:pic>
      <p:sp>
        <p:nvSpPr>
          <p:cNvPr id="3" name="Tytuł 2">
            <a:extLst>
              <a:ext uri="{FF2B5EF4-FFF2-40B4-BE49-F238E27FC236}">
                <a16:creationId xmlns="" xmlns:a16="http://schemas.microsoft.com/office/drawing/2014/main" id="{EB26FEC1-CD02-4F20-BA0E-7BB81E351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Działo się w Suwałkach …</a:t>
            </a:r>
          </a:p>
        </p:txBody>
      </p:sp>
    </p:spTree>
    <p:extLst>
      <p:ext uri="{BB962C8B-B14F-4D97-AF65-F5344CB8AC3E}">
        <p14:creationId xmlns:p14="http://schemas.microsoft.com/office/powerpoint/2010/main" val="35713204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="" xmlns:a16="http://schemas.microsoft.com/office/drawing/2014/main" id="{FB5993B5-555C-4833-90EA-C4D3759A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Wystawa </a:t>
            </a:r>
            <a:br>
              <a:rPr lang="pl-PL" sz="2000" dirty="0"/>
            </a:br>
            <a:r>
              <a:rPr lang="pl-PL" sz="2000" dirty="0"/>
              <a:t>„Jaćwieskie eldorado”</a:t>
            </a:r>
            <a:br>
              <a:rPr lang="pl-PL" sz="2000" dirty="0"/>
            </a:br>
            <a:r>
              <a:rPr lang="pl-PL" sz="2000" dirty="0"/>
              <a:t>na Litwie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="" xmlns:a16="http://schemas.microsoft.com/office/drawing/2014/main" id="{685384B9-7EE4-492E-AAE4-71E90FD31ED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98" y="2751932"/>
            <a:ext cx="4455153" cy="3341364"/>
          </a:xfrm>
        </p:spPr>
      </p:pic>
      <p:pic>
        <p:nvPicPr>
          <p:cNvPr id="9" name="Symbol zastępczy zawartości 8">
            <a:extLst>
              <a:ext uri="{FF2B5EF4-FFF2-40B4-BE49-F238E27FC236}">
                <a16:creationId xmlns="" xmlns:a16="http://schemas.microsoft.com/office/drawing/2014/main" id="{4A19440C-AE2C-498E-A490-5E965A525C5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25" y="2751932"/>
            <a:ext cx="4455153" cy="3341364"/>
          </a:xfrm>
        </p:spPr>
      </p:pic>
    </p:spTree>
    <p:extLst>
      <p:ext uri="{BB962C8B-B14F-4D97-AF65-F5344CB8AC3E}">
        <p14:creationId xmlns:p14="http://schemas.microsoft.com/office/powerpoint/2010/main" val="7087473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8CA25CB-D9AD-4096-9A68-511C46FF1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dirty="0"/>
              <a:t>Wystawa twórczości Alfreda Wierusza-Kowalskiego</a:t>
            </a:r>
            <a:br>
              <a:rPr lang="pl-PL" sz="2000" dirty="0"/>
            </a:br>
            <a:r>
              <a:rPr lang="pl-PL" sz="2000" dirty="0"/>
              <a:t>w Paryżu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="" xmlns:a16="http://schemas.microsoft.com/office/drawing/2014/main" id="{D05328A3-3C43-40D0-8752-DB0CE93B4B2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52" y="2908731"/>
            <a:ext cx="4446898" cy="2968540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="" xmlns:a16="http://schemas.microsoft.com/office/drawing/2014/main" id="{5B2388C7-0326-487F-BAD9-FF300B489DE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553" y="2908732"/>
            <a:ext cx="4446899" cy="2968541"/>
          </a:xfrm>
        </p:spPr>
      </p:pic>
    </p:spTree>
    <p:extLst>
      <p:ext uri="{BB962C8B-B14F-4D97-AF65-F5344CB8AC3E}">
        <p14:creationId xmlns:p14="http://schemas.microsoft.com/office/powerpoint/2010/main" val="20830722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808"/>
            <a:ext cx="3881269" cy="218321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282" y="1651165"/>
            <a:ext cx="3881270" cy="218321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729" y="1651808"/>
            <a:ext cx="3881271" cy="218321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100" y="215"/>
            <a:ext cx="2935022" cy="165095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" y="428"/>
            <a:ext cx="2935785" cy="165137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4231" y="215"/>
            <a:ext cx="2935786" cy="165138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7083" y="4713082"/>
            <a:ext cx="3813185" cy="2144917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8238" y="3834380"/>
            <a:ext cx="5375322" cy="3023619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8258" y="215"/>
            <a:ext cx="2935404" cy="1651165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32109" y="4713082"/>
            <a:ext cx="2859891" cy="2144918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5410563" y="4012442"/>
            <a:ext cx="665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KALENDARZ WYDARZEŃ SUWAŁKI 2022</a:t>
            </a:r>
            <a:endParaRPr lang="pl-PL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066526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warda oprawa">
  <a:themeElements>
    <a:clrScheme name="Twarda oprawa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warda oprawa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warda oprawa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2974</TotalTime>
  <Words>113</Words>
  <Application>Microsoft Office PowerPoint</Application>
  <PresentationFormat>Panoramiczny</PresentationFormat>
  <Paragraphs>30</Paragraphs>
  <Slides>94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94</vt:i4>
      </vt:variant>
    </vt:vector>
  </HeadingPairs>
  <TitlesOfParts>
    <vt:vector size="101" baseType="lpstr">
      <vt:lpstr>Arial</vt:lpstr>
      <vt:lpstr>Book Antiqua</vt:lpstr>
      <vt:lpstr>Calibri</vt:lpstr>
      <vt:lpstr>Calibri Light</vt:lpstr>
      <vt:lpstr>Wingdings</vt:lpstr>
      <vt:lpstr>Motyw pakietu Office</vt:lpstr>
      <vt:lpstr>Twarda oprawa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WYDARZENIA 2022  Muzeum Okręgowe w Suwałkach</vt:lpstr>
      <vt:lpstr>Zjazd rodziny Konopnickich  20-21 maja wnuczka Joanna Modrzejewska, prawnuczka</vt:lpstr>
      <vt:lpstr>Nowa wystawa stała w Muzeum im. Marii Konopnickiej</vt:lpstr>
      <vt:lpstr>Nowa wystawa stała w Muzeum im. Marii Konopnickiej</vt:lpstr>
      <vt:lpstr>Spotkanie w Ogrodzie Baśni 22 maja</vt:lpstr>
      <vt:lpstr>Wystawy „Konopnicka dzieciom” „Tak czytam Konopnicką” </vt:lpstr>
      <vt:lpstr>Wydanie tomu poezji Marii Konopnickiej  „Ta ziemia”</vt:lpstr>
      <vt:lpstr>Całoroczna promocja na fanpage</vt:lpstr>
      <vt:lpstr>Narodowy Dzień Pamięci Żołnierzy Wyklętych 1 marca</vt:lpstr>
      <vt:lpstr>Wystawa „Giewont w malarstwie polskim”</vt:lpstr>
      <vt:lpstr>Pokaz filmu „Nędzarz i Madame”</vt:lpstr>
      <vt:lpstr>Noc Muzeów 2022 21 maja</vt:lpstr>
      <vt:lpstr>Promocja książki dr Krzysztof Skłodowski „Garnizon Suwałki w latach 1921-1939”</vt:lpstr>
      <vt:lpstr>Odwitania z Poetą Leszek Aleksander Moczulski 2-3 czerwca</vt:lpstr>
      <vt:lpstr>Wystawa twórczości Janiny Wierusz-Kowalskiej</vt:lpstr>
      <vt:lpstr>XXI Piknik Kawaleryjski-Dni Kawaleryjskie w Suwałkach 25-26 czerwca</vt:lpstr>
      <vt:lpstr>XXI Piknik Kawaleryjski-Dni Kawaleryjskie w Suwałkach 25-26 czerwca</vt:lpstr>
      <vt:lpstr>Stulecie przybycia do Suwałk 3. Pułku Szwoleżerów Mazowieckich im. płk Jana Hipolita Kozietulskiego 25-26 czerwca</vt:lpstr>
      <vt:lpstr>Wystawa artystów związanych z Suwałkami i Wilnem</vt:lpstr>
      <vt:lpstr>Wystawa artystów związanych z Suwałkami i Wilnem</vt:lpstr>
      <vt:lpstr>Jaćwieski Festyn Archeologiczny „Szwajcaria 2022”</vt:lpstr>
      <vt:lpstr>Jaćwieski Festyn Archeologiczny „Szwajcaria 2022”</vt:lpstr>
      <vt:lpstr>Mała Akademia Suwałk</vt:lpstr>
      <vt:lpstr>Działo się w Suwałkach …</vt:lpstr>
      <vt:lpstr>Wystawa  „Jaćwieskie eldorado” na Litwie</vt:lpstr>
      <vt:lpstr>Wystawa twórczości Alfreda Wierusza-Kowalskiego w Paryżu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sok łaźnia</dc:creator>
  <cp:lastModifiedBy>Kamil Sznel</cp:lastModifiedBy>
  <cp:revision>37</cp:revision>
  <dcterms:created xsi:type="dcterms:W3CDTF">2022-02-07T12:24:43Z</dcterms:created>
  <dcterms:modified xsi:type="dcterms:W3CDTF">2022-02-17T09:24:04Z</dcterms:modified>
</cp:coreProperties>
</file>